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9" autoAdjust="0"/>
    <p:restoredTop sz="94660"/>
  </p:normalViewPr>
  <p:slideViewPr>
    <p:cSldViewPr>
      <p:cViewPr>
        <p:scale>
          <a:sx n="60" d="100"/>
          <a:sy n="60" d="100"/>
        </p:scale>
        <p:origin x="-3180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CD7B63B-6428-4FC5-B3FF-B2BFC002265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2D39032-8207-489C-B1EB-109C2F58340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ail.co.uk/news/article-2403099/Kyrgyzstan-lock-boy-15-dies-bubonic-plagu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y0wvGiAH9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NC2Px0ncI2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EXu3q5mySP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>
                    <a:lumMod val="95000"/>
                  </a:schemeClr>
                </a:solidFill>
              </a:rPr>
              <a:t>Medieval Period</a:t>
            </a:r>
            <a:endParaRPr lang="en-US" sz="6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960438"/>
          </a:xfrm>
        </p:spPr>
        <p:txBody>
          <a:bodyPr/>
          <a:lstStyle/>
          <a:p>
            <a:r>
              <a:rPr lang="en-US" sz="5400" u="sng" dirty="0" smtClean="0"/>
              <a:t>The black death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Think the bubonic plague is  a thing of the past? Think again.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5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036638"/>
          </a:xfrm>
        </p:spPr>
        <p:txBody>
          <a:bodyPr/>
          <a:lstStyle/>
          <a:p>
            <a:r>
              <a:rPr lang="en-US" sz="5400" u="sng" dirty="0" smtClean="0"/>
              <a:t>Introduction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464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What comes to mind when you hear the word “Medieval?”</a:t>
            </a:r>
            <a:endParaRPr lang="en-US" sz="3600" dirty="0"/>
          </a:p>
          <a:p>
            <a:r>
              <a:rPr lang="en-US" sz="3600" dirty="0" smtClean="0"/>
              <a:t>Feudalism</a:t>
            </a:r>
          </a:p>
          <a:p>
            <a:r>
              <a:rPr lang="en-US" sz="3600" dirty="0" smtClean="0"/>
              <a:t>Crusades</a:t>
            </a:r>
          </a:p>
          <a:p>
            <a:r>
              <a:rPr lang="en-US" sz="3600" dirty="0" smtClean="0"/>
              <a:t>Black Death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0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960438"/>
          </a:xfrm>
        </p:spPr>
        <p:txBody>
          <a:bodyPr/>
          <a:lstStyle/>
          <a:p>
            <a:r>
              <a:rPr lang="en-US" sz="5400" u="sng" dirty="0" smtClean="0"/>
              <a:t>Feudalism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534400" cy="434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feudalism?</a:t>
            </a:r>
          </a:p>
          <a:p>
            <a:pPr lvl="1"/>
            <a:r>
              <a:rPr lang="en-US" sz="4000" dirty="0" smtClean="0"/>
              <a:t>System of governing and landholding based on land for loyalty</a:t>
            </a:r>
          </a:p>
          <a:p>
            <a:pPr lvl="3"/>
            <a:r>
              <a:rPr lang="en-US" sz="4000" dirty="0" smtClean="0"/>
              <a:t>Loyalty           Land grants</a:t>
            </a:r>
          </a:p>
          <a:p>
            <a:pPr lvl="1"/>
            <a:r>
              <a:rPr lang="en-US" sz="4000" dirty="0" smtClean="0"/>
              <a:t>Hierarchical social structure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537204" y="3733800"/>
            <a:ext cx="97840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228272" cy="5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884238"/>
          </a:xfrm>
        </p:spPr>
        <p:txBody>
          <a:bodyPr/>
          <a:lstStyle/>
          <a:p>
            <a:r>
              <a:rPr lang="en-US" sz="5400" u="sng" dirty="0" smtClean="0"/>
              <a:t>Feudalism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763000" cy="5410200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King: Consolidated power by providing land in exchange for loyalty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Nobles: Wealthy landowners who pledged their loyalty to the king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Knights: Warriors who pledged to defend their lords’ lands for land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Peasants: Vast majority of people who worked the field. Serfs tied to the field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838200"/>
          </a:xfrm>
        </p:spPr>
        <p:txBody>
          <a:bodyPr/>
          <a:lstStyle/>
          <a:p>
            <a:r>
              <a:rPr lang="en-US" sz="5400" u="sng" dirty="0" smtClean="0">
                <a:hlinkClick r:id="rId2"/>
              </a:rPr>
              <a:t>The Crusades</a:t>
            </a:r>
            <a:r>
              <a:rPr lang="en-US" sz="1200" u="sng" dirty="0" smtClean="0">
                <a:hlinkClick r:id="rId2"/>
              </a:rPr>
              <a:t> </a:t>
            </a:r>
            <a:r>
              <a:rPr lang="en-US" sz="2800" u="sng" dirty="0" smtClean="0">
                <a:hlinkClick r:id="rId2"/>
              </a:rPr>
              <a:t>(36:30)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763000" cy="556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Religious military expeditions</a:t>
            </a:r>
          </a:p>
          <a:p>
            <a:r>
              <a:rPr lang="en-US" sz="4000" dirty="0" smtClean="0"/>
              <a:t>1095 – 1291</a:t>
            </a:r>
          </a:p>
          <a:p>
            <a:r>
              <a:rPr lang="en-US" sz="4000" dirty="0" smtClean="0"/>
              <a:t>Christians vs. Muslims</a:t>
            </a:r>
            <a:endParaRPr lang="en-US" sz="4000" dirty="0"/>
          </a:p>
          <a:p>
            <a:r>
              <a:rPr lang="en-US" sz="4000" dirty="0" smtClean="0"/>
              <a:t>Christian objectives:</a:t>
            </a:r>
          </a:p>
          <a:p>
            <a:pPr lvl="1"/>
            <a:r>
              <a:rPr lang="en-US" sz="4000" dirty="0" smtClean="0"/>
              <a:t>Stop the spread of Islam</a:t>
            </a:r>
          </a:p>
          <a:p>
            <a:pPr lvl="1"/>
            <a:r>
              <a:rPr lang="en-US" sz="4000" dirty="0" smtClean="0"/>
              <a:t>Retake Holy Land</a:t>
            </a:r>
          </a:p>
          <a:p>
            <a:pPr lvl="1"/>
            <a:r>
              <a:rPr lang="en-US" sz="4000" dirty="0" smtClean="0"/>
              <a:t>Conquer infidel territory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1777871"/>
            <a:ext cx="4267200" cy="2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9" y="4403837"/>
            <a:ext cx="2193131" cy="2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3009901" cy="177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93" y="0"/>
            <a:ext cx="7924800" cy="960438"/>
          </a:xfrm>
        </p:spPr>
        <p:txBody>
          <a:bodyPr/>
          <a:lstStyle/>
          <a:p>
            <a:r>
              <a:rPr lang="en-US" sz="5400" u="sng" dirty="0" smtClean="0"/>
              <a:t>The Crusades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5344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Crusaders fighting for atonement of their sins</a:t>
            </a:r>
          </a:p>
          <a:p>
            <a:r>
              <a:rPr lang="en-US" sz="4000" dirty="0" smtClean="0"/>
              <a:t>Controversial chapter in the history of Christianity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05532"/>
            <a:ext cx="4771586" cy="315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036638"/>
          </a:xfrm>
        </p:spPr>
        <p:txBody>
          <a:bodyPr/>
          <a:lstStyle/>
          <a:p>
            <a:r>
              <a:rPr lang="en-US" sz="5400" u="sng" dirty="0" smtClean="0"/>
              <a:t>The Crusades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Have the crusades ended?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235"/>
            <a:ext cx="2782958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8" y="2841207"/>
            <a:ext cx="3022869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27" y="4037549"/>
            <a:ext cx="3338173" cy="27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884238"/>
          </a:xfrm>
        </p:spPr>
        <p:txBody>
          <a:bodyPr/>
          <a:lstStyle/>
          <a:p>
            <a:r>
              <a:rPr lang="en-US" sz="5400" u="sng" dirty="0" smtClean="0">
                <a:hlinkClick r:id="rId2"/>
              </a:rPr>
              <a:t>The Black Death </a:t>
            </a:r>
            <a:r>
              <a:rPr lang="en-US" sz="2800" u="sng" dirty="0" smtClean="0">
                <a:hlinkClick r:id="rId2"/>
              </a:rPr>
              <a:t>(12:45)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86868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Ravaged Europe between 1347 – 1351</a:t>
            </a:r>
          </a:p>
          <a:p>
            <a:r>
              <a:rPr lang="en-US" sz="4000" dirty="0" smtClean="0"/>
              <a:t>Chinese origins       Mediterranean Seaports         Mainland Europe</a:t>
            </a:r>
          </a:p>
          <a:p>
            <a:r>
              <a:rPr lang="en-US" sz="4000" dirty="0" smtClean="0"/>
              <a:t>Killed 1/3 of Europe’s population.</a:t>
            </a:r>
          </a:p>
          <a:p>
            <a:pPr lvl="1"/>
            <a:r>
              <a:rPr lang="en-US" sz="4000" dirty="0" smtClean="0"/>
              <a:t>25 million people</a:t>
            </a:r>
          </a:p>
          <a:p>
            <a:pPr lvl="1"/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733800" y="2119884"/>
            <a:ext cx="609600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90800" y="2705100"/>
            <a:ext cx="7620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90" y="1777000"/>
            <a:ext cx="1686910" cy="23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93771"/>
            <a:ext cx="4800600" cy="27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31071"/>
            <a:ext cx="3513083" cy="19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960438"/>
          </a:xfrm>
        </p:spPr>
        <p:txBody>
          <a:bodyPr/>
          <a:lstStyle/>
          <a:p>
            <a:r>
              <a:rPr lang="en-US" sz="5400" u="sng" dirty="0" smtClean="0"/>
              <a:t>The Black Death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486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17,123 deaths/day</a:t>
            </a:r>
          </a:p>
          <a:p>
            <a:r>
              <a:rPr lang="en-US" sz="4000" dirty="0" smtClean="0"/>
              <a:t>713 deaths/hour</a:t>
            </a:r>
          </a:p>
          <a:p>
            <a:r>
              <a:rPr lang="en-US" sz="4000" dirty="0" smtClean="0"/>
              <a:t>11 deaths/minute </a:t>
            </a:r>
          </a:p>
          <a:p>
            <a:r>
              <a:rPr lang="en-US" sz="4000" dirty="0" smtClean="0"/>
              <a:t>Depopulation and total disappearance of 1000 villages</a:t>
            </a:r>
          </a:p>
          <a:p>
            <a:r>
              <a:rPr lang="en-US" sz="4000" dirty="0" smtClean="0"/>
              <a:t>Took 200 years to restore European population to 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figures</a:t>
            </a:r>
            <a:endParaRPr lang="en-US" sz="4000" dirty="0"/>
          </a:p>
          <a:p>
            <a:endParaRPr 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219200"/>
            <a:ext cx="4432738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504</TotalTime>
  <Words>215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Medieval Period</vt:lpstr>
      <vt:lpstr>Introduction</vt:lpstr>
      <vt:lpstr>Feudalism</vt:lpstr>
      <vt:lpstr>Feudalism</vt:lpstr>
      <vt:lpstr>The Crusades (36:30)</vt:lpstr>
      <vt:lpstr>The Crusades</vt:lpstr>
      <vt:lpstr>The Crusades</vt:lpstr>
      <vt:lpstr>The Black Death (12:45)</vt:lpstr>
      <vt:lpstr>The Black Death</vt:lpstr>
      <vt:lpstr>The black death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Period</dc:title>
  <dc:creator>mtbak_000</dc:creator>
  <cp:lastModifiedBy>Elpers, Justin</cp:lastModifiedBy>
  <cp:revision>21</cp:revision>
  <dcterms:created xsi:type="dcterms:W3CDTF">2013-11-14T04:37:56Z</dcterms:created>
  <dcterms:modified xsi:type="dcterms:W3CDTF">2013-11-19T18:58:20Z</dcterms:modified>
</cp:coreProperties>
</file>